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2" r:id="rId1"/>
  </p:sldMasterIdLst>
  <p:notesMasterIdLst>
    <p:notesMasterId r:id="rId7"/>
  </p:notesMasterIdLst>
  <p:handoutMasterIdLst>
    <p:handoutMasterId r:id="rId8"/>
  </p:handoutMasterIdLst>
  <p:sldIdLst>
    <p:sldId id="256" r:id="rId2"/>
    <p:sldId id="259" r:id="rId3"/>
    <p:sldId id="266" r:id="rId4"/>
    <p:sldId id="270" r:id="rId5"/>
    <p:sldId id="269" r:id="rId6"/>
  </p:sldIdLst>
  <p:sldSz cx="10160000" cy="7620000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pitchFamily="34" charset="0"/>
        <a:ea typeface="ヒラギノ角ゴ Pro W3"/>
        <a:cs typeface="ヒラギノ角ゴ Pro W3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320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F0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92" autoAdjust="0"/>
    <p:restoredTop sz="59063" autoAdjust="0"/>
  </p:normalViewPr>
  <p:slideViewPr>
    <p:cSldViewPr>
      <p:cViewPr varScale="1">
        <p:scale>
          <a:sx n="37" d="100"/>
          <a:sy n="37" d="100"/>
        </p:scale>
        <p:origin x="1912" y="36"/>
      </p:cViewPr>
      <p:guideLst>
        <p:guide orient="horz" pos="2400"/>
        <p:guide pos="3200"/>
      </p:guideLst>
    </p:cSldViewPr>
  </p:slideViewPr>
  <p:notesTextViewPr>
    <p:cViewPr>
      <p:scale>
        <a:sx n="145" d="100"/>
        <a:sy n="145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17D60B-F23A-B241-9BBD-B27B204C3FA7}" type="doc">
      <dgm:prSet loTypeId="urn:microsoft.com/office/officeart/2005/8/layout/cycle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FD48B5A7-3B11-F440-9A15-4EF25CDA0357}">
      <dgm:prSet phldrT="[Text]"/>
      <dgm:spPr/>
      <dgm:t>
        <a:bodyPr/>
        <a:lstStyle/>
        <a:p>
          <a:r>
            <a:rPr lang="sv-SE"/>
            <a:t>1.Timplanering utifrån elevernas behov</a:t>
          </a:r>
        </a:p>
      </dgm:t>
    </dgm:pt>
    <dgm:pt modelId="{7C7560E4-D32F-A14D-95B6-F152B5C385BE}" type="parTrans" cxnId="{9632B394-88E4-5144-B190-1852F66ED95F}">
      <dgm:prSet/>
      <dgm:spPr/>
      <dgm:t>
        <a:bodyPr/>
        <a:lstStyle/>
        <a:p>
          <a:endParaRPr lang="sv-SE"/>
        </a:p>
      </dgm:t>
    </dgm:pt>
    <dgm:pt modelId="{870E0190-15F7-9E47-8957-06052348E940}" type="sibTrans" cxnId="{9632B394-88E4-5144-B190-1852F66ED95F}">
      <dgm:prSet/>
      <dgm:spPr/>
      <dgm:t>
        <a:bodyPr/>
        <a:lstStyle/>
        <a:p>
          <a:endParaRPr lang="sv-SE"/>
        </a:p>
      </dgm:t>
    </dgm:pt>
    <dgm:pt modelId="{1D6A6A20-F668-8645-BDE6-2F0E6773C6D7}">
      <dgm:prSet phldrT="[Text]"/>
      <dgm:spPr/>
      <dgm:t>
        <a:bodyPr/>
        <a:lstStyle/>
        <a:p>
          <a:r>
            <a:rPr lang="sv-SE"/>
            <a:t>2. Schemaläggning med marginaler</a:t>
          </a:r>
        </a:p>
      </dgm:t>
    </dgm:pt>
    <dgm:pt modelId="{1EE55D23-4D64-1D4A-8B21-40ACB7063272}" type="parTrans" cxnId="{609E2C0E-D458-E04E-A3FD-298DE202234C}">
      <dgm:prSet/>
      <dgm:spPr/>
      <dgm:t>
        <a:bodyPr/>
        <a:lstStyle/>
        <a:p>
          <a:endParaRPr lang="sv-SE"/>
        </a:p>
      </dgm:t>
    </dgm:pt>
    <dgm:pt modelId="{87CDC681-0907-AB43-AECC-FF83D1C3D5FD}" type="sibTrans" cxnId="{609E2C0E-D458-E04E-A3FD-298DE202234C}">
      <dgm:prSet/>
      <dgm:spPr/>
      <dgm:t>
        <a:bodyPr/>
        <a:lstStyle/>
        <a:p>
          <a:endParaRPr lang="sv-SE"/>
        </a:p>
      </dgm:t>
    </dgm:pt>
    <dgm:pt modelId="{4EB5617D-BF22-F347-93FF-44FCA58134D5}">
      <dgm:prSet phldrT="[Text]"/>
      <dgm:spPr/>
      <dgm:t>
        <a:bodyPr/>
        <a:lstStyle/>
        <a:p>
          <a:r>
            <a:rPr lang="sv-SE"/>
            <a:t>3. Planerad undervisning genomförs</a:t>
          </a:r>
        </a:p>
      </dgm:t>
    </dgm:pt>
    <dgm:pt modelId="{7E8D439C-A224-2247-8772-12360C3806C4}" type="parTrans" cxnId="{1A7483E9-BB05-4A4E-A41E-9E763C43A620}">
      <dgm:prSet/>
      <dgm:spPr/>
      <dgm:t>
        <a:bodyPr/>
        <a:lstStyle/>
        <a:p>
          <a:endParaRPr lang="sv-SE"/>
        </a:p>
      </dgm:t>
    </dgm:pt>
    <dgm:pt modelId="{13DAA9AB-3CD2-6042-B2F4-5E86319C5BEF}" type="sibTrans" cxnId="{1A7483E9-BB05-4A4E-A41E-9E763C43A620}">
      <dgm:prSet/>
      <dgm:spPr/>
      <dgm:t>
        <a:bodyPr/>
        <a:lstStyle/>
        <a:p>
          <a:endParaRPr lang="sv-SE"/>
        </a:p>
      </dgm:t>
    </dgm:pt>
    <dgm:pt modelId="{A737E3BF-EDEF-574C-BAE0-862D5CFB1B71}">
      <dgm:prSet/>
      <dgm:spPr/>
      <dgm:t>
        <a:bodyPr/>
        <a:lstStyle/>
        <a:p>
          <a:r>
            <a:rPr lang="sv-SE" b="0" i="0"/>
            <a:t>4. Registrering av genomförd undervisningstid för varje elev</a:t>
          </a:r>
          <a:endParaRPr lang="sv-SE"/>
        </a:p>
      </dgm:t>
    </dgm:pt>
    <dgm:pt modelId="{12A46D21-7822-454B-B96F-321AAF468E1D}" type="parTrans" cxnId="{C04D46E5-35F1-AC4B-8591-334804C4F075}">
      <dgm:prSet/>
      <dgm:spPr/>
      <dgm:t>
        <a:bodyPr/>
        <a:lstStyle/>
        <a:p>
          <a:endParaRPr lang="sv-SE"/>
        </a:p>
      </dgm:t>
    </dgm:pt>
    <dgm:pt modelId="{863A0DE6-2E23-CD47-9982-FECB0B4917B7}" type="sibTrans" cxnId="{C04D46E5-35F1-AC4B-8591-334804C4F075}">
      <dgm:prSet/>
      <dgm:spPr/>
      <dgm:t>
        <a:bodyPr/>
        <a:lstStyle/>
        <a:p>
          <a:endParaRPr lang="sv-SE"/>
        </a:p>
      </dgm:t>
    </dgm:pt>
    <dgm:pt modelId="{7B9C56ED-EE61-7447-AAAC-F577E20970E0}">
      <dgm:prSet/>
      <dgm:spPr/>
      <dgm:t>
        <a:bodyPr/>
        <a:lstStyle/>
        <a:p>
          <a:r>
            <a:rPr lang="sv-SE"/>
            <a:t>5. Tiden följs upp och bortfall kompenseras</a:t>
          </a:r>
        </a:p>
      </dgm:t>
    </dgm:pt>
    <dgm:pt modelId="{ECEBFF1D-F114-4940-9146-DFECD7342550}" type="parTrans" cxnId="{B25F8BAD-1E12-4748-8458-561A8BBC9B18}">
      <dgm:prSet/>
      <dgm:spPr/>
      <dgm:t>
        <a:bodyPr/>
        <a:lstStyle/>
        <a:p>
          <a:endParaRPr lang="sv-SE"/>
        </a:p>
      </dgm:t>
    </dgm:pt>
    <dgm:pt modelId="{07852D47-3049-7046-B19B-75B1693276C8}" type="sibTrans" cxnId="{B25F8BAD-1E12-4748-8458-561A8BBC9B18}">
      <dgm:prSet/>
      <dgm:spPr/>
      <dgm:t>
        <a:bodyPr/>
        <a:lstStyle/>
        <a:p>
          <a:endParaRPr lang="sv-SE"/>
        </a:p>
      </dgm:t>
    </dgm:pt>
    <dgm:pt modelId="{3FF4DE73-C613-6042-BCD1-5F526D231B5D}" type="pres">
      <dgm:prSet presAssocID="{8E17D60B-F23A-B241-9BBD-B27B204C3FA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F6223FD9-EDBD-4544-AA0E-B211C0E20700}" type="pres">
      <dgm:prSet presAssocID="{FD48B5A7-3B11-F440-9A15-4EF25CDA0357}" presName="dummy" presStyleCnt="0"/>
      <dgm:spPr/>
    </dgm:pt>
    <dgm:pt modelId="{D52260E5-B9B4-494D-AA95-ADCEDA7CA0B9}" type="pres">
      <dgm:prSet presAssocID="{FD48B5A7-3B11-F440-9A15-4EF25CDA0357}" presName="node" presStyleLbl="revTx" presStyleIdx="0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AE39338-1977-234B-A090-9C288B3D1794}" type="pres">
      <dgm:prSet presAssocID="{870E0190-15F7-9E47-8957-06052348E940}" presName="sibTrans" presStyleLbl="node1" presStyleIdx="0" presStyleCnt="5"/>
      <dgm:spPr/>
      <dgm:t>
        <a:bodyPr/>
        <a:lstStyle/>
        <a:p>
          <a:endParaRPr lang="sv-SE"/>
        </a:p>
      </dgm:t>
    </dgm:pt>
    <dgm:pt modelId="{61CFD015-5132-1F45-8C5B-70D8D6F58473}" type="pres">
      <dgm:prSet presAssocID="{1D6A6A20-F668-8645-BDE6-2F0E6773C6D7}" presName="dummy" presStyleCnt="0"/>
      <dgm:spPr/>
    </dgm:pt>
    <dgm:pt modelId="{A37EF64C-FD9A-8A48-A545-487E08A4DB9D}" type="pres">
      <dgm:prSet presAssocID="{1D6A6A20-F668-8645-BDE6-2F0E6773C6D7}" presName="node" presStyleLbl="revTx" presStyleIdx="1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C319B99-EB66-AB49-A5EC-830BC5D10D35}" type="pres">
      <dgm:prSet presAssocID="{87CDC681-0907-AB43-AECC-FF83D1C3D5FD}" presName="sibTrans" presStyleLbl="node1" presStyleIdx="1" presStyleCnt="5"/>
      <dgm:spPr/>
      <dgm:t>
        <a:bodyPr/>
        <a:lstStyle/>
        <a:p>
          <a:endParaRPr lang="sv-SE"/>
        </a:p>
      </dgm:t>
    </dgm:pt>
    <dgm:pt modelId="{890F0C14-EC7A-8648-AAFD-BEADF03C8487}" type="pres">
      <dgm:prSet presAssocID="{4EB5617D-BF22-F347-93FF-44FCA58134D5}" presName="dummy" presStyleCnt="0"/>
      <dgm:spPr/>
    </dgm:pt>
    <dgm:pt modelId="{13416B21-4606-4148-88A7-8EC536C84DB1}" type="pres">
      <dgm:prSet presAssocID="{4EB5617D-BF22-F347-93FF-44FCA58134D5}" presName="node" presStyleLbl="revTx" presStyleIdx="2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A728CF2-825A-FE4A-92EB-F52E3D72BA24}" type="pres">
      <dgm:prSet presAssocID="{13DAA9AB-3CD2-6042-B2F4-5E86319C5BEF}" presName="sibTrans" presStyleLbl="node1" presStyleIdx="2" presStyleCnt="5"/>
      <dgm:spPr/>
      <dgm:t>
        <a:bodyPr/>
        <a:lstStyle/>
        <a:p>
          <a:endParaRPr lang="sv-SE"/>
        </a:p>
      </dgm:t>
    </dgm:pt>
    <dgm:pt modelId="{CECB34DB-EB1E-E94D-A559-DEA1960A68C9}" type="pres">
      <dgm:prSet presAssocID="{A737E3BF-EDEF-574C-BAE0-862D5CFB1B71}" presName="dummy" presStyleCnt="0"/>
      <dgm:spPr/>
    </dgm:pt>
    <dgm:pt modelId="{12CC2033-7584-AE4D-82B0-5CE1CAFC1924}" type="pres">
      <dgm:prSet presAssocID="{A737E3BF-EDEF-574C-BAE0-862D5CFB1B71}" presName="node" presStyleLbl="revTx" presStyleIdx="3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B195323-C7FD-C340-805E-0B7B61770BA7}" type="pres">
      <dgm:prSet presAssocID="{863A0DE6-2E23-CD47-9982-FECB0B4917B7}" presName="sibTrans" presStyleLbl="node1" presStyleIdx="3" presStyleCnt="5"/>
      <dgm:spPr/>
      <dgm:t>
        <a:bodyPr/>
        <a:lstStyle/>
        <a:p>
          <a:endParaRPr lang="sv-SE"/>
        </a:p>
      </dgm:t>
    </dgm:pt>
    <dgm:pt modelId="{CE0DCC5E-AF18-8442-B4B7-9F4F4601E6D7}" type="pres">
      <dgm:prSet presAssocID="{7B9C56ED-EE61-7447-AAAC-F577E20970E0}" presName="dummy" presStyleCnt="0"/>
      <dgm:spPr/>
    </dgm:pt>
    <dgm:pt modelId="{58C87560-E154-2E45-96C2-4F19646F1B27}" type="pres">
      <dgm:prSet presAssocID="{7B9C56ED-EE61-7447-AAAC-F577E20970E0}" presName="node" presStyleLbl="revTx" presStyleIdx="4" presStyleCnt="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86ECF05-4D05-A34A-8747-218A00BD2844}" type="pres">
      <dgm:prSet presAssocID="{07852D47-3049-7046-B19B-75B1693276C8}" presName="sibTrans" presStyleLbl="node1" presStyleIdx="4" presStyleCnt="5"/>
      <dgm:spPr/>
      <dgm:t>
        <a:bodyPr/>
        <a:lstStyle/>
        <a:p>
          <a:endParaRPr lang="sv-SE"/>
        </a:p>
      </dgm:t>
    </dgm:pt>
  </dgm:ptLst>
  <dgm:cxnLst>
    <dgm:cxn modelId="{87452EFB-33DA-B345-B94E-B3B44EE35606}" type="presOf" srcId="{4EB5617D-BF22-F347-93FF-44FCA58134D5}" destId="{13416B21-4606-4148-88A7-8EC536C84DB1}" srcOrd="0" destOrd="0" presId="urn:microsoft.com/office/officeart/2005/8/layout/cycle1"/>
    <dgm:cxn modelId="{2AB1DE9F-B628-154C-94A0-8D98A58B7141}" type="presOf" srcId="{7B9C56ED-EE61-7447-AAAC-F577E20970E0}" destId="{58C87560-E154-2E45-96C2-4F19646F1B27}" srcOrd="0" destOrd="0" presId="urn:microsoft.com/office/officeart/2005/8/layout/cycle1"/>
    <dgm:cxn modelId="{609E2C0E-D458-E04E-A3FD-298DE202234C}" srcId="{8E17D60B-F23A-B241-9BBD-B27B204C3FA7}" destId="{1D6A6A20-F668-8645-BDE6-2F0E6773C6D7}" srcOrd="1" destOrd="0" parTransId="{1EE55D23-4D64-1D4A-8B21-40ACB7063272}" sibTransId="{87CDC681-0907-AB43-AECC-FF83D1C3D5FD}"/>
    <dgm:cxn modelId="{DB25F753-C9D9-E74D-B1F2-C030A3237429}" type="presOf" srcId="{870E0190-15F7-9E47-8957-06052348E940}" destId="{1AE39338-1977-234B-A090-9C288B3D1794}" srcOrd="0" destOrd="0" presId="urn:microsoft.com/office/officeart/2005/8/layout/cycle1"/>
    <dgm:cxn modelId="{48F73228-BAD2-9D46-B70A-9FB37C070CF0}" type="presOf" srcId="{1D6A6A20-F668-8645-BDE6-2F0E6773C6D7}" destId="{A37EF64C-FD9A-8A48-A545-487E08A4DB9D}" srcOrd="0" destOrd="0" presId="urn:microsoft.com/office/officeart/2005/8/layout/cycle1"/>
    <dgm:cxn modelId="{1A7483E9-BB05-4A4E-A41E-9E763C43A620}" srcId="{8E17D60B-F23A-B241-9BBD-B27B204C3FA7}" destId="{4EB5617D-BF22-F347-93FF-44FCA58134D5}" srcOrd="2" destOrd="0" parTransId="{7E8D439C-A224-2247-8772-12360C3806C4}" sibTransId="{13DAA9AB-3CD2-6042-B2F4-5E86319C5BEF}"/>
    <dgm:cxn modelId="{B25F8BAD-1E12-4748-8458-561A8BBC9B18}" srcId="{8E17D60B-F23A-B241-9BBD-B27B204C3FA7}" destId="{7B9C56ED-EE61-7447-AAAC-F577E20970E0}" srcOrd="4" destOrd="0" parTransId="{ECEBFF1D-F114-4940-9146-DFECD7342550}" sibTransId="{07852D47-3049-7046-B19B-75B1693276C8}"/>
    <dgm:cxn modelId="{8BC31836-1B62-B247-84EB-49A8265CEE3A}" type="presOf" srcId="{13DAA9AB-3CD2-6042-B2F4-5E86319C5BEF}" destId="{6A728CF2-825A-FE4A-92EB-F52E3D72BA24}" srcOrd="0" destOrd="0" presId="urn:microsoft.com/office/officeart/2005/8/layout/cycle1"/>
    <dgm:cxn modelId="{4DE7B8D0-7AD5-744B-8D7E-4D51D318B013}" type="presOf" srcId="{07852D47-3049-7046-B19B-75B1693276C8}" destId="{286ECF05-4D05-A34A-8747-218A00BD2844}" srcOrd="0" destOrd="0" presId="urn:microsoft.com/office/officeart/2005/8/layout/cycle1"/>
    <dgm:cxn modelId="{75A8FA60-DF43-6949-B6C9-01BB4E828632}" type="presOf" srcId="{FD48B5A7-3B11-F440-9A15-4EF25CDA0357}" destId="{D52260E5-B9B4-494D-AA95-ADCEDA7CA0B9}" srcOrd="0" destOrd="0" presId="urn:microsoft.com/office/officeart/2005/8/layout/cycle1"/>
    <dgm:cxn modelId="{C5B38F06-956B-5B44-835C-7910F527068E}" type="presOf" srcId="{8E17D60B-F23A-B241-9BBD-B27B204C3FA7}" destId="{3FF4DE73-C613-6042-BCD1-5F526D231B5D}" srcOrd="0" destOrd="0" presId="urn:microsoft.com/office/officeart/2005/8/layout/cycle1"/>
    <dgm:cxn modelId="{C04D46E5-35F1-AC4B-8591-334804C4F075}" srcId="{8E17D60B-F23A-B241-9BBD-B27B204C3FA7}" destId="{A737E3BF-EDEF-574C-BAE0-862D5CFB1B71}" srcOrd="3" destOrd="0" parTransId="{12A46D21-7822-454B-B96F-321AAF468E1D}" sibTransId="{863A0DE6-2E23-CD47-9982-FECB0B4917B7}"/>
    <dgm:cxn modelId="{A38E91E7-7376-5A42-85E0-32AFBC5A7A65}" type="presOf" srcId="{863A0DE6-2E23-CD47-9982-FECB0B4917B7}" destId="{3B195323-C7FD-C340-805E-0B7B61770BA7}" srcOrd="0" destOrd="0" presId="urn:microsoft.com/office/officeart/2005/8/layout/cycle1"/>
    <dgm:cxn modelId="{E734B5E1-7462-904B-A217-0E7ACD93C26D}" type="presOf" srcId="{A737E3BF-EDEF-574C-BAE0-862D5CFB1B71}" destId="{12CC2033-7584-AE4D-82B0-5CE1CAFC1924}" srcOrd="0" destOrd="0" presId="urn:microsoft.com/office/officeart/2005/8/layout/cycle1"/>
    <dgm:cxn modelId="{561D2BDE-E2A0-6541-A36F-BAB0F2A8622B}" type="presOf" srcId="{87CDC681-0907-AB43-AECC-FF83D1C3D5FD}" destId="{7C319B99-EB66-AB49-A5EC-830BC5D10D35}" srcOrd="0" destOrd="0" presId="urn:microsoft.com/office/officeart/2005/8/layout/cycle1"/>
    <dgm:cxn modelId="{9632B394-88E4-5144-B190-1852F66ED95F}" srcId="{8E17D60B-F23A-B241-9BBD-B27B204C3FA7}" destId="{FD48B5A7-3B11-F440-9A15-4EF25CDA0357}" srcOrd="0" destOrd="0" parTransId="{7C7560E4-D32F-A14D-95B6-F152B5C385BE}" sibTransId="{870E0190-15F7-9E47-8957-06052348E940}"/>
    <dgm:cxn modelId="{F13B1D15-CDB8-8C4C-9BE7-00865D09A394}" type="presParOf" srcId="{3FF4DE73-C613-6042-BCD1-5F526D231B5D}" destId="{F6223FD9-EDBD-4544-AA0E-B211C0E20700}" srcOrd="0" destOrd="0" presId="urn:microsoft.com/office/officeart/2005/8/layout/cycle1"/>
    <dgm:cxn modelId="{B62EA008-07F5-E541-A527-8DA4BC26E74D}" type="presParOf" srcId="{3FF4DE73-C613-6042-BCD1-5F526D231B5D}" destId="{D52260E5-B9B4-494D-AA95-ADCEDA7CA0B9}" srcOrd="1" destOrd="0" presId="urn:microsoft.com/office/officeart/2005/8/layout/cycle1"/>
    <dgm:cxn modelId="{0B737B78-9711-2940-AA39-74FE46C57535}" type="presParOf" srcId="{3FF4DE73-C613-6042-BCD1-5F526D231B5D}" destId="{1AE39338-1977-234B-A090-9C288B3D1794}" srcOrd="2" destOrd="0" presId="urn:microsoft.com/office/officeart/2005/8/layout/cycle1"/>
    <dgm:cxn modelId="{A8239B47-BC6E-2442-875F-6507CA27BF43}" type="presParOf" srcId="{3FF4DE73-C613-6042-BCD1-5F526D231B5D}" destId="{61CFD015-5132-1F45-8C5B-70D8D6F58473}" srcOrd="3" destOrd="0" presId="urn:microsoft.com/office/officeart/2005/8/layout/cycle1"/>
    <dgm:cxn modelId="{EA4F85EF-D954-9944-B73C-F723FFACC3FD}" type="presParOf" srcId="{3FF4DE73-C613-6042-BCD1-5F526D231B5D}" destId="{A37EF64C-FD9A-8A48-A545-487E08A4DB9D}" srcOrd="4" destOrd="0" presId="urn:microsoft.com/office/officeart/2005/8/layout/cycle1"/>
    <dgm:cxn modelId="{78746AA6-4C7B-824C-A4E8-09F7CA3439FD}" type="presParOf" srcId="{3FF4DE73-C613-6042-BCD1-5F526D231B5D}" destId="{7C319B99-EB66-AB49-A5EC-830BC5D10D35}" srcOrd="5" destOrd="0" presId="urn:microsoft.com/office/officeart/2005/8/layout/cycle1"/>
    <dgm:cxn modelId="{5C18D1A8-A77E-F041-8A79-B1900DF8350C}" type="presParOf" srcId="{3FF4DE73-C613-6042-BCD1-5F526D231B5D}" destId="{890F0C14-EC7A-8648-AAFD-BEADF03C8487}" srcOrd="6" destOrd="0" presId="urn:microsoft.com/office/officeart/2005/8/layout/cycle1"/>
    <dgm:cxn modelId="{91321A54-D7DA-D94F-A795-73F19EB6EE6D}" type="presParOf" srcId="{3FF4DE73-C613-6042-BCD1-5F526D231B5D}" destId="{13416B21-4606-4148-88A7-8EC536C84DB1}" srcOrd="7" destOrd="0" presId="urn:microsoft.com/office/officeart/2005/8/layout/cycle1"/>
    <dgm:cxn modelId="{B43F75FA-9A65-164A-B43A-821F738C9FC4}" type="presParOf" srcId="{3FF4DE73-C613-6042-BCD1-5F526D231B5D}" destId="{6A728CF2-825A-FE4A-92EB-F52E3D72BA24}" srcOrd="8" destOrd="0" presId="urn:microsoft.com/office/officeart/2005/8/layout/cycle1"/>
    <dgm:cxn modelId="{B79D2C33-C18E-7145-938C-2E8323C73285}" type="presParOf" srcId="{3FF4DE73-C613-6042-BCD1-5F526D231B5D}" destId="{CECB34DB-EB1E-E94D-A559-DEA1960A68C9}" srcOrd="9" destOrd="0" presId="urn:microsoft.com/office/officeart/2005/8/layout/cycle1"/>
    <dgm:cxn modelId="{0A87EE43-8B93-F341-994D-1FF5A689C144}" type="presParOf" srcId="{3FF4DE73-C613-6042-BCD1-5F526D231B5D}" destId="{12CC2033-7584-AE4D-82B0-5CE1CAFC1924}" srcOrd="10" destOrd="0" presId="urn:microsoft.com/office/officeart/2005/8/layout/cycle1"/>
    <dgm:cxn modelId="{DF5BC8DA-81D2-D346-A2B3-00A59F896927}" type="presParOf" srcId="{3FF4DE73-C613-6042-BCD1-5F526D231B5D}" destId="{3B195323-C7FD-C340-805E-0B7B61770BA7}" srcOrd="11" destOrd="0" presId="urn:microsoft.com/office/officeart/2005/8/layout/cycle1"/>
    <dgm:cxn modelId="{39B5FB1B-DAA7-0742-A279-267384CF8C4C}" type="presParOf" srcId="{3FF4DE73-C613-6042-BCD1-5F526D231B5D}" destId="{CE0DCC5E-AF18-8442-B4B7-9F4F4601E6D7}" srcOrd="12" destOrd="0" presId="urn:microsoft.com/office/officeart/2005/8/layout/cycle1"/>
    <dgm:cxn modelId="{42FEBD01-B31C-C245-9F6D-C112EC3F3CC9}" type="presParOf" srcId="{3FF4DE73-C613-6042-BCD1-5F526D231B5D}" destId="{58C87560-E154-2E45-96C2-4F19646F1B27}" srcOrd="13" destOrd="0" presId="urn:microsoft.com/office/officeart/2005/8/layout/cycle1"/>
    <dgm:cxn modelId="{C980F3D6-783A-8748-91D3-DF45B2B868B0}" type="presParOf" srcId="{3FF4DE73-C613-6042-BCD1-5F526D231B5D}" destId="{286ECF05-4D05-A34A-8747-218A00BD2844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ts val="1800"/>
              </a:spcBef>
              <a:buSzPct val="171000"/>
              <a:defRPr sz="1200"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C71572CD-352A-4257-82BC-5630211D281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46706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Klicka här för att ändra format på bakgrundstexten</a:t>
            </a:r>
          </a:p>
          <a:p>
            <a:pPr lvl="1"/>
            <a:r>
              <a:rPr lang="en-US" noProof="0"/>
              <a:t>Nivå två</a:t>
            </a:r>
          </a:p>
          <a:p>
            <a:pPr lvl="2"/>
            <a:r>
              <a:rPr lang="en-US" noProof="0"/>
              <a:t>Nivå tre</a:t>
            </a:r>
          </a:p>
          <a:p>
            <a:pPr lvl="3"/>
            <a:r>
              <a:rPr lang="en-US" noProof="0"/>
              <a:t>Nivå fyra</a:t>
            </a:r>
          </a:p>
          <a:p>
            <a:pPr lvl="4"/>
            <a:r>
              <a:rPr lang="en-US" noProof="0"/>
              <a:t>Nivå fem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SzTx/>
              <a:defRPr sz="1200">
                <a:solidFill>
                  <a:schemeClr val="tx1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7C3135A1-6CEA-4A98-BA12-0337EEDB9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256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3135A1-6CEA-4A98-BA12-0337EEDB998B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234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3135A1-6CEA-4A98-BA12-0337EEDB998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379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3135A1-6CEA-4A98-BA12-0337EEDB998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91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3135A1-6CEA-4A98-BA12-0337EEDB998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68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3135A1-6CEA-4A98-BA12-0337EEDB998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43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10" descr="ppt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575" y="623888"/>
            <a:ext cx="830580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914400" y="3963600"/>
            <a:ext cx="8280000" cy="532800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914400" y="4647600"/>
            <a:ext cx="8280000" cy="990000"/>
          </a:xfrm>
        </p:spPr>
        <p:txBody>
          <a:bodyPr/>
          <a:lstStyle>
            <a:lvl1pPr marL="0" indent="0" algn="l">
              <a:buNone/>
              <a:defRPr>
                <a:solidFill>
                  <a:srgbClr val="00B0F0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095279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Här har vi sidfoten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20F71-8496-4EF4-9F3E-326F314B53C5}" type="datetime1">
              <a:rPr lang="sv-SE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6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45AF5-E8A3-42E2-AA1B-D262D6A18C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896406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bar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Här har vi sidfoten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DA806-35CE-44CF-ADB4-8CC71B2D72E6}" type="datetime1">
              <a:rPr lang="sv-SE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5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613F-923A-4E78-B396-08EA47E4D1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237190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Här har vi sidfoten</a:t>
            </a:r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11107-F4AB-4D1F-B31F-50E5F8EBDA68}" type="datetime1">
              <a:rPr lang="sv-SE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4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9AA9-6FC2-498E-A415-B7E59863FC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05434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74700"/>
            <a:ext cx="8280400" cy="113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Klicka här för att ändra format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057400"/>
            <a:ext cx="828040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Klicka här för att ändra format på bakgrundstexten</a:t>
            </a:r>
          </a:p>
          <a:p>
            <a:pPr lvl="1"/>
            <a:r>
              <a:rPr lang="en-US"/>
              <a:t>Nivå två</a:t>
            </a:r>
          </a:p>
          <a:p>
            <a:pPr lvl="2"/>
            <a:r>
              <a:rPr lang="en-US"/>
              <a:t>Nivå tre</a:t>
            </a:r>
          </a:p>
          <a:p>
            <a:pPr lvl="3"/>
            <a:r>
              <a:rPr lang="en-US"/>
              <a:t>Nivå fyra</a:t>
            </a:r>
          </a:p>
          <a:p>
            <a:pPr lvl="4"/>
            <a:r>
              <a:rPr lang="en-US"/>
              <a:t>Nivå fem</a:t>
            </a:r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914400" y="609600"/>
            <a:ext cx="8305800" cy="0"/>
          </a:xfrm>
          <a:prstGeom prst="line">
            <a:avLst/>
          </a:prstGeom>
          <a:noFill/>
          <a:ln w="38100">
            <a:solidFill>
              <a:srgbClr val="00B0F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ts val="1800"/>
              </a:spcBef>
              <a:buSzPct val="171000"/>
              <a:defRPr/>
            </a:pPr>
            <a:endParaRPr lang="sv-SE">
              <a:latin typeface="Arial" charset="0"/>
              <a:ea typeface="ヒラギノ角ゴ Pro W3" pitchFamily="84" charset="-128"/>
              <a:cs typeface="+mn-cs"/>
              <a:sym typeface="Gill Sans" pitchFamily="84" charset="0"/>
            </a:endParaRPr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914400" y="6324600"/>
            <a:ext cx="8305800" cy="0"/>
          </a:xfrm>
          <a:prstGeom prst="line">
            <a:avLst/>
          </a:prstGeom>
          <a:noFill/>
          <a:ln w="12700">
            <a:solidFill>
              <a:srgbClr val="808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ts val="1800"/>
              </a:spcBef>
              <a:buSzPct val="171000"/>
              <a:defRPr/>
            </a:pPr>
            <a:endParaRPr lang="sv-SE">
              <a:latin typeface="Arial" charset="0"/>
              <a:ea typeface="ヒラギノ角ゴ Pro W3" pitchFamily="84" charset="-128"/>
              <a:cs typeface="+mn-cs"/>
              <a:sym typeface="Gill Sans" pitchFamily="84" charset="0"/>
            </a:endParaRP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209800" y="6553200"/>
            <a:ext cx="402232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400">
                <a:solidFill>
                  <a:schemeClr val="bg2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r>
              <a:rPr lang="sv-SE"/>
              <a:t>Här har vi sidfoten</a:t>
            </a:r>
          </a:p>
        </p:txBody>
      </p:sp>
      <p:sp>
        <p:nvSpPr>
          <p:cNvPr id="20494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553200"/>
            <a:ext cx="1295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ts val="1800"/>
              </a:spcBef>
              <a:buSzPct val="171000"/>
              <a:defRPr sz="1400">
                <a:solidFill>
                  <a:schemeClr val="bg2"/>
                </a:solidFill>
                <a:latin typeface="Arial" charset="0"/>
                <a:ea typeface="ヒラギノ角ゴ Pro W3" pitchFamily="84" charset="-128"/>
                <a:cs typeface="+mn-cs"/>
                <a:sym typeface="Gill Sans" pitchFamily="84" charset="0"/>
              </a:defRPr>
            </a:lvl1pPr>
          </a:lstStyle>
          <a:p>
            <a:pPr>
              <a:defRPr/>
            </a:pPr>
            <a:fld id="{50C84C2F-1A6D-4C7C-8BAA-6ABB6FA6E76E}" type="datetime1">
              <a:rPr lang="sv-SE"/>
              <a:pPr>
                <a:defRPr/>
              </a:pPr>
              <a:t>2020-08-24</a:t>
            </a:fld>
            <a:endParaRPr lang="sv-SE"/>
          </a:p>
        </p:txBody>
      </p:sp>
      <p:pic>
        <p:nvPicPr>
          <p:cNvPr id="1032" name="Picture 16" descr="skolinspektionen_ppt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553200"/>
            <a:ext cx="1979613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Platshållare för bildnummer 9"/>
          <p:cNvSpPr>
            <a:spLocks noGrp="1"/>
          </p:cNvSpPr>
          <p:nvPr>
            <p:ph type="sldNum" sz="quarter" idx="4"/>
          </p:nvPr>
        </p:nvSpPr>
        <p:spPr>
          <a:xfrm>
            <a:off x="6223000" y="6667500"/>
            <a:ext cx="512763" cy="4048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845801E-0A19-47E8-BEC9-ED243D6A5B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5" r:id="rId2"/>
    <p:sldLayoutId id="2147483676" r:id="rId3"/>
    <p:sldLayoutId id="2147483677" r:id="rId4"/>
  </p:sldLayoutIdLst>
  <p:transition/>
  <p:hf hdr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+mj-lt"/>
          <a:ea typeface="+mj-ea"/>
          <a:cs typeface="ヒラギノ角ゴ Pro W6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  <a:cs typeface="ヒラギノ角ゴ Pro W6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000">
          <a:solidFill>
            <a:srgbClr val="00B0F0"/>
          </a:solidFill>
          <a:latin typeface="Arial" charset="0"/>
          <a:ea typeface="ヒラギノ角ゴ Pro W6" pitchFamily="84" charset="-128"/>
        </a:defRPr>
      </a:lvl9pPr>
    </p:titleStyle>
    <p:bodyStyle>
      <a:lvl1pPr marL="342900" indent="-342900" algn="l" rtl="0" eaLnBrk="1" fontAlgn="base" hangingPunct="1">
        <a:spcBef>
          <a:spcPts val="18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ヒラギノ角ゴ Pro W3"/>
        </a:defRPr>
      </a:lvl1pPr>
      <a:lvl2pPr marL="419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2pPr>
      <a:lvl3pPr marL="673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3pPr>
      <a:lvl4pPr marL="927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4pPr>
      <a:lvl5pPr marL="11811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/>
        <a:buChar char="•"/>
        <a:defRPr>
          <a:solidFill>
            <a:schemeClr val="tx1"/>
          </a:solidFill>
          <a:latin typeface="+mn-lt"/>
          <a:ea typeface="+mn-ea"/>
          <a:cs typeface="ヒラギノ角ゴ Pro W3"/>
        </a:defRPr>
      </a:lvl5pPr>
      <a:lvl6pPr marL="16383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0955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5527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009900" indent="-203200" algn="l" rtl="0" eaLnBrk="1" fontAlgn="base" hangingPunct="1">
        <a:lnSpc>
          <a:spcPct val="60000"/>
        </a:lnSpc>
        <a:spcBef>
          <a:spcPts val="1800"/>
        </a:spcBef>
        <a:spcAft>
          <a:spcPct val="0"/>
        </a:spcAft>
        <a:buSzPct val="100000"/>
        <a:buFont typeface="Lucida Grande" pitchFamily="8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ubrik 5"/>
          <p:cNvSpPr>
            <a:spLocks noGrp="1"/>
          </p:cNvSpPr>
          <p:nvPr>
            <p:ph type="ctrTitle"/>
          </p:nvPr>
        </p:nvSpPr>
        <p:spPr>
          <a:xfrm>
            <a:off x="914400" y="3963988"/>
            <a:ext cx="8280400" cy="531812"/>
          </a:xfrm>
        </p:spPr>
        <p:txBody>
          <a:bodyPr/>
          <a:lstStyle/>
          <a:p>
            <a:r>
              <a:rPr lang="sv-SE" sz="2400" dirty="0">
                <a:solidFill>
                  <a:srgbClr val="0070C0"/>
                </a:solidFill>
              </a:rPr>
              <a:t>Garanterad undervisningstid i gymnasieskolan</a:t>
            </a:r>
          </a:p>
        </p:txBody>
      </p:sp>
      <p:sp>
        <p:nvSpPr>
          <p:cNvPr id="3075" name="Underrubrik 6"/>
          <p:cNvSpPr>
            <a:spLocks noGrp="1"/>
          </p:cNvSpPr>
          <p:nvPr>
            <p:ph type="subTitle" idx="1"/>
          </p:nvPr>
        </p:nvSpPr>
        <p:spPr>
          <a:xfrm>
            <a:off x="914400" y="4648200"/>
            <a:ext cx="8280400" cy="989013"/>
          </a:xfrm>
        </p:spPr>
        <p:txBody>
          <a:bodyPr/>
          <a:lstStyle/>
          <a:p>
            <a:r>
              <a:rPr lang="sv-SE" dirty="0" err="1">
                <a:solidFill>
                  <a:srgbClr val="0070C0"/>
                </a:solidFill>
              </a:rPr>
              <a:t>Webbinarium</a:t>
            </a:r>
            <a:r>
              <a:rPr lang="sv-SE" dirty="0">
                <a:solidFill>
                  <a:srgbClr val="0070C0"/>
                </a:solidFill>
              </a:rPr>
              <a:t>. </a:t>
            </a:r>
          </a:p>
          <a:p>
            <a:r>
              <a:rPr lang="sv-SE" dirty="0">
                <a:solidFill>
                  <a:srgbClr val="0070C0"/>
                </a:solidFill>
              </a:rPr>
              <a:t>Tisdagen den 12 juni 2018.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C2DC31C2-B0DC-6246-B83A-0F5D79E8F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är undervisningstiden viktig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7764EF22-6C72-424C-8A67-08536FB565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elever i gymnasieskolan har rätt till en minsta garanterad undervisningstid.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Undervisningstiden är en av gymnasieskolans viktigaste resurser.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Alla elever i Sverige har rätt att utvecklas så långt möjligt.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Cirka 25 procent av eleverna i gymnasieskolan når inte examen inom tre år.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EF70F6FA-8DE3-C24C-A156-92991AFF2793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3120F71-8496-4EF4-9F3E-326F314B53C5}" type="datetime1">
              <a:rPr lang="sv-SE" smtClean="0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0B3D948D-22A2-7C42-91BB-D705C6ABE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5AF5-E8A3-42E2-AA1B-D262D6A18C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416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E81B7364-93C4-824B-BEBA-3A0F32385C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Kvalitetsgranskningens övergripande iakttagelser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438E8104-2B70-A64A-BD87-143D37A2D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I 3 av de 25 granskade skolorna finns ett välfungerande arbete med undervisningstiden.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I 6 av skolorna bedömer Skolinspektionen att arbetet fungerar i vissa avseenden men behöver utvecklas i andra delar.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I 16 av skolorna behöver arbetet utvecklas i flera avseenden.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u="sng" dirty="0"/>
              <a:t>I 14 av skolorna riskerar eleverna att inte få sin minsta garanterade undervisningstid</a:t>
            </a:r>
            <a:r>
              <a:rPr lang="sv-SE" sz="1600" dirty="0"/>
              <a:t>.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15E6DDED-B8B7-D84B-ABE6-F7383A7350E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3120F71-8496-4EF4-9F3E-326F314B53C5}" type="datetime1">
              <a:rPr lang="sv-SE" smtClean="0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D7BD8805-9FAD-7947-8EFE-BFDBCB179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5AF5-E8A3-42E2-AA1B-D262D6A18CF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63459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94706E97-967D-E541-B3E1-B111B2594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När arbetet med undervisningstiden inte fungerar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="" xmlns:a16="http://schemas.microsoft.com/office/drawing/2014/main" id="{5FB97806-596C-134D-8BC0-3D49DCCB8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Huvudmän och rektorer prioriterar inte elevernas rätt till garanterad undervisningstid.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Skolorna timplanerar utifrån tradition snarare än behov.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Risk att aktiviteter som inte är undervisning räknas som undervisningstid.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600" dirty="0"/>
              <a:t>Brist på uppföljning – risk att eleverna inte får kompensation för förlorad undervisningstid.</a:t>
            </a:r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163DBEF0-F3F2-BF40-B31D-868B2368596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3120F71-8496-4EF4-9F3E-326F314B53C5}" type="datetime1">
              <a:rPr lang="sv-SE" smtClean="0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EDA8AA0A-DF32-7E40-8C87-F211564B7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5AF5-E8A3-42E2-AA1B-D262D6A18CF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16791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="" xmlns:a16="http://schemas.microsoft.com/office/drawing/2014/main" id="{5A788CF9-B4EB-5442-BF50-21CB33D86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Ett systematiskt arbete med undervisningstiden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="" xmlns:a16="http://schemas.microsoft.com/office/drawing/2014/main" id="{98C43A26-1447-C040-B8E8-1B1C668183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>
              <a:defRPr/>
            </a:pPr>
            <a:fld id="{C3120F71-8496-4EF4-9F3E-326F314B53C5}" type="datetime1">
              <a:rPr lang="sv-SE" smtClean="0"/>
              <a:pPr>
                <a:defRPr/>
              </a:pPr>
              <a:t>2020-08-24</a:t>
            </a:fld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="" xmlns:a16="http://schemas.microsoft.com/office/drawing/2014/main" id="{87E519DF-214B-3447-83C3-B7F3AA8B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5AF5-E8A3-42E2-AA1B-D262D6A18CF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="" xmlns:a16="http://schemas.microsoft.com/office/drawing/2014/main" id="{92484187-4490-D048-893B-C9060FE3C34C}"/>
              </a:ext>
            </a:extLst>
          </p:cNvPr>
          <p:cNvGraphicFramePr/>
          <p:nvPr>
            <p:extLst/>
          </p:nvPr>
        </p:nvGraphicFramePr>
        <p:xfrm>
          <a:off x="1845568" y="1670948"/>
          <a:ext cx="6474792" cy="4371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2323766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mall2">
  <a:themeElements>
    <a:clrScheme name="Skolinspektione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B0F0"/>
      </a:accent1>
      <a:accent2>
        <a:srgbClr val="DADADA"/>
      </a:accent2>
      <a:accent3>
        <a:srgbClr val="FFD500"/>
      </a:accent3>
      <a:accent4>
        <a:srgbClr val="D8EBF9"/>
      </a:accent4>
      <a:accent5>
        <a:srgbClr val="898A8D"/>
      </a:accent5>
      <a:accent6>
        <a:srgbClr val="9DD0F3"/>
      </a:accent6>
      <a:hlink>
        <a:srgbClr val="00B0F0"/>
      </a:hlink>
      <a:folHlink>
        <a:srgbClr val="D8EBF9"/>
      </a:folHlink>
    </a:clrScheme>
    <a:fontScheme name="Office-tema">
      <a:majorFont>
        <a:latin typeface="Arial"/>
        <a:ea typeface="ヒラギノ角ゴ Pro W6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00B0F0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R="0" algn="ctr" defTabSz="914400" rtl="0" eaLnBrk="1" fontAlgn="base" latinLnBrk="0" hangingPunct="1">
          <a:lnSpc>
            <a:spcPct val="100000"/>
          </a:lnSpc>
          <a:spcBef>
            <a:spcPts val="0"/>
          </a:spcBef>
          <a:spcAft>
            <a:spcPct val="0"/>
          </a:spcAft>
          <a:buClrTx/>
          <a:buSzPct val="171000"/>
          <a:buFontTx/>
          <a:buNone/>
          <a:tabLst/>
          <a:defRPr kumimoji="0" sz="32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ヒラギノ角ゴ Pro W3" pitchFamily="84" charset="-128"/>
            <a:sym typeface="Gill Sans" pitchFamily="84" charset="0"/>
          </a:defRPr>
        </a:defPPr>
      </a:lstStyle>
    </a:spDef>
    <a:lnDef>
      <a:spPr bwMode="auto">
        <a:noFill/>
        <a:ln w="9525" cap="flat" cmpd="sng" algn="ctr">
          <a:solidFill>
            <a:srgbClr val="00B0F0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00B0F0"/>
            </a:solidFill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mall2</Template>
  <TotalTime>286</TotalTime>
  <Pages>0</Pages>
  <Words>222</Words>
  <Characters>0</Characters>
  <Application>Microsoft Office PowerPoint</Application>
  <PresentationFormat>Anpassad</PresentationFormat>
  <Lines>0</Lines>
  <Paragraphs>37</Paragraphs>
  <Slides>5</Slides>
  <Notes>5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5</vt:i4>
      </vt:variant>
    </vt:vector>
  </HeadingPairs>
  <TitlesOfParts>
    <vt:vector size="11" baseType="lpstr">
      <vt:lpstr>Arial</vt:lpstr>
      <vt:lpstr>Gill Sans</vt:lpstr>
      <vt:lpstr>Lucida Grande</vt:lpstr>
      <vt:lpstr>ヒラギノ角ゴ Pro W3</vt:lpstr>
      <vt:lpstr>ヒラギノ角ゴ Pro W6</vt:lpstr>
      <vt:lpstr>mall2</vt:lpstr>
      <vt:lpstr>Garanterad undervisningstid i gymnasieskolan</vt:lpstr>
      <vt:lpstr>Varför är undervisningstiden viktig</vt:lpstr>
      <vt:lpstr>Kvalitetsgranskningens övergripande iakttagelser</vt:lpstr>
      <vt:lpstr>När arbetet med undervisningstiden inte fungerar</vt:lpstr>
      <vt:lpstr>Ett systematiskt arbete med undervisningstiden</vt:lpstr>
    </vt:vector>
  </TitlesOfParts>
  <Company>Skolinspektionen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Birger Österberg</dc:creator>
  <cp:lastModifiedBy>Stefan Särnefält</cp:lastModifiedBy>
  <cp:revision>27</cp:revision>
  <dcterms:created xsi:type="dcterms:W3CDTF">2018-02-22T06:51:59Z</dcterms:created>
  <dcterms:modified xsi:type="dcterms:W3CDTF">2020-08-24T10:02:12Z</dcterms:modified>
</cp:coreProperties>
</file>